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0" r:id="rId6"/>
    <p:sldId id="268" r:id="rId7"/>
    <p:sldId id="261" r:id="rId8"/>
    <p:sldId id="272" r:id="rId9"/>
    <p:sldId id="278" r:id="rId10"/>
    <p:sldId id="279" r:id="rId11"/>
    <p:sldId id="262" r:id="rId12"/>
    <p:sldId id="263" r:id="rId13"/>
    <p:sldId id="273" r:id="rId14"/>
    <p:sldId id="274" r:id="rId15"/>
    <p:sldId id="280" r:id="rId16"/>
    <p:sldId id="275" r:id="rId17"/>
    <p:sldId id="276" r:id="rId18"/>
    <p:sldId id="265" r:id="rId19"/>
    <p:sldId id="277" r:id="rId20"/>
    <p:sldId id="266" r:id="rId21"/>
    <p:sldId id="267" r:id="rId22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7kiK32P9k4VTUxCfbIJGEgA93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60ee0dbd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60ee0dbd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5" descr="LOGO.gif"/>
          <p:cNvPicPr preferRelativeResize="0"/>
          <p:nvPr/>
        </p:nvPicPr>
        <p:blipFill rotWithShape="1">
          <a:blip r:embed="rId2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15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33" name="Google Shape;33;p15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" name="Google Shape;34;p15" descr="LOGO.gif"/>
            <p:cNvPicPr preferRelativeResize="0"/>
            <p:nvPr/>
          </p:nvPicPr>
          <p:blipFill rotWithShape="1">
            <a:blip r:embed="rId2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15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" name="Google Shape;36;p1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2"/>
          <p:cNvSpPr/>
          <p:nvPr/>
        </p:nvSpPr>
        <p:spPr>
          <a:xfrm rot="10800000" flipH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2" descr="LOGO.gif"/>
          <p:cNvPicPr preferRelativeResize="0"/>
          <p:nvPr/>
        </p:nvPicPr>
        <p:blipFill rotWithShape="1">
          <a:blip r:embed="rId5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2" descr="LOGO.gif"/>
          <p:cNvPicPr preferRelativeResize="0"/>
          <p:nvPr/>
        </p:nvPicPr>
        <p:blipFill rotWithShape="1">
          <a:blip r:embed="rId5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12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6" name="Google Shape;16;p12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" name="Google Shape;17;p12" descr="LOGO.gif"/>
            <p:cNvPicPr preferRelativeResize="0"/>
            <p:nvPr/>
          </p:nvPicPr>
          <p:blipFill rotWithShape="1">
            <a:blip r:embed="rId5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12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" name="Google Shape;19;p12" descr="logo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4000">
    <p:cut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hyperlink" Target="https://www.geeksforgeeks.org/" TargetMode="External"/><Relationship Id="rId7" Type="http://schemas.openxmlformats.org/officeDocument/2006/relationships/hyperlink" Target="https://develope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outube.com/" TargetMode="External"/><Relationship Id="rId5" Type="http://schemas.openxmlformats.org/officeDocument/2006/relationships/hyperlink" Target="http://www.google.com/" TargetMode="External"/><Relationship Id="rId4" Type="http://schemas.openxmlformats.org/officeDocument/2006/relationships/hyperlink" Target="https://www.logoai.com/logo-make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rendehtml5facil.blogspot.com/" TargetMode="External"/><Relationship Id="rId7" Type="http://schemas.openxmlformats.org/officeDocument/2006/relationships/hyperlink" Target="https://fernando-gaitan.com.ar/javascript-parte-5-funcione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elblogdepicodev.blogspot.com/2012/11/como-crear-y-usar-sprites-en-paginas.htm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/>
          <p:nvPr/>
        </p:nvSpPr>
        <p:spPr>
          <a:xfrm>
            <a:off x="1043600" y="875425"/>
            <a:ext cx="6624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Front End Engineering-I Project</a:t>
            </a:r>
            <a:endParaRPr sz="3600" b="0" i="0" u="none" strike="noStrike" cap="non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1903911" y="2852936"/>
            <a:ext cx="5112600" cy="2493600"/>
          </a:xfrm>
          <a:prstGeom prst="rect">
            <a:avLst/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Details: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hani Singal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241099162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urusharth Aggarwal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2410991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603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Faculty Coordinator: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N.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Bharthiraja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Kundu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Chitkara University Institute of Engineering and Technology,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Chitkara University, Punjab</a:t>
            </a:r>
            <a:endParaRPr sz="20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C944-4DD6-EF44-5B08-0DEAC8702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Highlights(Home Page)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1ABC5-09A7-04EF-703E-8807A37BEA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C566F-55ED-7B9C-D46D-EFC93AC4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510"/>
            <a:ext cx="9144000" cy="588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32686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/>
        </p:nvSpPr>
        <p:spPr>
          <a:xfrm>
            <a:off x="165540" y="151591"/>
            <a:ext cx="5400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Highlights(Footer Section)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125" y="0"/>
            <a:ext cx="9144000" cy="6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5819C-9273-E89F-7FD3-A702D5D3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6362"/>
            <a:ext cx="9144000" cy="5880047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472B3F-C66A-77BB-A107-D755201CB41D}"/>
              </a:ext>
            </a:extLst>
          </p:cNvPr>
          <p:cNvSpPr txBox="1"/>
          <p:nvPr/>
        </p:nvSpPr>
        <p:spPr>
          <a:xfrm>
            <a:off x="184557" y="194256"/>
            <a:ext cx="5931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Highlights(</a:t>
            </a: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Page)</a:t>
            </a:r>
            <a:endParaRPr lang="en-US"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C08BF-264E-B3B3-0A9C-3A103A3D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3732"/>
            <a:ext cx="9144000" cy="59142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9590-985D-6848-09CB-3AD72AE4A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Project Highlights(Review)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8CD86-ACB9-BA8C-DD73-B58E09B011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8D104-77A1-ADFD-9220-BC4FDF0B8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987"/>
            <a:ext cx="9144000" cy="58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4929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ABC1-C503-106F-A68A-5027AC6D80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Highlights(About Us)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92F8A-5668-FA12-6851-62F70A98DA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C9E50-A10D-348F-DEA1-76410F13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732"/>
            <a:ext cx="9144000" cy="58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32497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F08C-6D90-F21A-C286-95A044F0F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Highlights(About Us)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209BC-93C6-D155-CC4D-80FE28CA6E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AA431-30E0-6A44-4FAA-990B161D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040"/>
            <a:ext cx="9144000" cy="58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73001"/>
      </p:ext>
    </p:extLst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5AED-26FF-C506-882A-006F3E7C6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Project Highlights(Login Page)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2ADB8-885C-711D-86B2-AD00E6A06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5721B-79C9-5017-5B0A-9BDC8CB4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61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11317"/>
      </p:ext>
    </p:extLst>
  </p:cSld>
  <p:clrMapOvr>
    <a:masterClrMapping/>
  </p:clrMapOvr>
  <p:transition advTm="4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E450-0DC6-F862-3F17-BEAA4847D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Project Highlights(Sign up Page)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7695C-8433-0D06-C971-272394E69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A56BC-D6D9-2633-A535-96A8A3D82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511"/>
            <a:ext cx="9144000" cy="61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39073"/>
      </p:ext>
    </p:extLst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/>
          <p:nvPr/>
        </p:nvSpPr>
        <p:spPr>
          <a:xfrm>
            <a:off x="368119" y="151592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395525" y="845425"/>
            <a:ext cx="6198222" cy="321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1) This will help the business to stay  competitive in a digital driven market as we are using modern methods to display our products online</a:t>
            </a:r>
            <a:endParaRPr sz="1800" dirty="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2) It will also help us to reach to new customers through online methods</a:t>
            </a:r>
            <a:endParaRPr sz="1800" dirty="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3) People can also know about the cafe before their visit so that they could know whether the place suites their desires</a:t>
            </a:r>
            <a:endParaRPr sz="1800" dirty="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4) Customers can also contact us using the Contact Us column in the bottom of the webpage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E2A6D-74A6-184B-89F5-4F3D5FE16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47" y="1065402"/>
            <a:ext cx="2457974" cy="2080470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9B13-9571-CA25-6753-3437A64BF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Bonus Features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E320C-3CC0-D199-ED84-7FCC72047B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5400" indent="0" algn="l"/>
            <a:r>
              <a:rPr lang="en-US" sz="1800" b="1" dirty="0">
                <a:solidFill>
                  <a:schemeClr val="tx1"/>
                </a:solidFill>
              </a:rPr>
              <a:t>1) </a:t>
            </a:r>
            <a:r>
              <a:rPr lang="en-US" sz="1800" b="1" u="sng" dirty="0">
                <a:solidFill>
                  <a:schemeClr val="tx1"/>
                </a:solidFill>
              </a:rPr>
              <a:t>Quick access to popular items</a:t>
            </a:r>
            <a:r>
              <a:rPr lang="en-US" sz="1800" dirty="0">
                <a:solidFill>
                  <a:schemeClr val="tx1"/>
                </a:solidFill>
              </a:rPr>
              <a:t>: Highlight top-selling menu items on the ordering interface for easy access, making it faster for the staff to take orders.</a:t>
            </a:r>
          </a:p>
          <a:p>
            <a:pPr marL="368300" indent="-342900">
              <a:buAutoNum type="arabicParenR"/>
            </a:pPr>
            <a:endParaRPr lang="en-US" sz="1800" dirty="0">
              <a:solidFill>
                <a:schemeClr val="tx1"/>
              </a:solidFill>
            </a:endParaRPr>
          </a:p>
          <a:p>
            <a:pPr marL="25400" indent="0" algn="l"/>
            <a:r>
              <a:rPr lang="en-US" sz="1800" b="1" dirty="0">
                <a:solidFill>
                  <a:schemeClr val="tx1"/>
                </a:solidFill>
              </a:rPr>
              <a:t>2) </a:t>
            </a:r>
            <a:r>
              <a:rPr lang="en-US" sz="1800" b="1" u="sng" dirty="0">
                <a:solidFill>
                  <a:schemeClr val="tx1"/>
                </a:solidFill>
              </a:rPr>
              <a:t>Customer Birthday Recognition</a:t>
            </a:r>
            <a:r>
              <a:rPr lang="en-US" sz="1800" dirty="0">
                <a:solidFill>
                  <a:schemeClr val="tx1"/>
                </a:solidFill>
              </a:rPr>
              <a:t>: If customer birthday is on file , offer a small discount or free item on their birthday, adding a personal touch.</a:t>
            </a:r>
          </a:p>
          <a:p>
            <a:pPr marL="25400" indent="0"/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04EEF-EE61-076B-60AF-691ABD9E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60" y="3488644"/>
            <a:ext cx="5016351" cy="19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10258"/>
      </p:ext>
    </p:extLst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/>
        </p:nvSpPr>
        <p:spPr>
          <a:xfrm>
            <a:off x="106817" y="151591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323528" y="980728"/>
            <a:ext cx="6912900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Problem Statement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Technical Details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Key Features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Highlights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Conclusion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References/Links used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5D45A-1569-1996-C223-C151E7FA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80728"/>
            <a:ext cx="4348636" cy="2807246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/>
        </p:nvSpPr>
        <p:spPr>
          <a:xfrm>
            <a:off x="375266" y="143202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References/Links used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7B7B8-5CBE-E094-3825-F306168C2DE9}"/>
              </a:ext>
            </a:extLst>
          </p:cNvPr>
          <p:cNvSpPr txBox="1"/>
          <p:nvPr/>
        </p:nvSpPr>
        <p:spPr>
          <a:xfrm>
            <a:off x="566257" y="1185166"/>
            <a:ext cx="4240636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arenR"/>
            </a:pPr>
            <a:r>
              <a:rPr lang="en-IN" sz="1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 https://www.geeksforgeeks.org/</a:t>
            </a:r>
            <a:endParaRPr lang="en-IN" sz="1800" b="1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r>
              <a:rPr lang="en-IN" sz="1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 https://www.logoai.com/logo-maker</a:t>
            </a:r>
            <a:endParaRPr lang="en-IN" sz="1800" b="1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r>
              <a:rPr lang="en-IN" sz="1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 www.google.com</a:t>
            </a:r>
            <a:endParaRPr lang="en-IN" sz="1800" b="1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r>
              <a:rPr lang="en-IN" sz="1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 www.youtube.com</a:t>
            </a:r>
            <a:endParaRPr lang="en-IN" sz="1800" b="1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4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 </a:t>
            </a:r>
            <a:r>
              <a:rPr lang="en-US" sz="1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https://developer.com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lvl="0" indent="-342900">
              <a:spcBef>
                <a:spcPts val="40"/>
              </a:spcBef>
              <a:spcAft>
                <a:spcPts val="0"/>
              </a:spcAft>
              <a:buFont typeface="+mj-lt"/>
              <a:buAutoNum type="arabicParenR"/>
            </a:pP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4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IN" sz="1800" b="1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https://www.w3schools.com/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E5DDB7-7454-BC89-B972-B0A8884C1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780" y="1185166"/>
            <a:ext cx="4177717" cy="2072041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 descr="Download The Best Thank You Slide For PPT Presentati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1" descr="Download The Best Thank You Slide For PPT Presentati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 descr="Download The Best Thank You Slide For PPT Presentati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1" descr="Thank you cards Images | Free Vectors, Stock Photos &amp; PS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32"/>
            <a:ext cx="9144000" cy="5786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/>
        </p:nvSpPr>
        <p:spPr>
          <a:xfrm>
            <a:off x="63500" y="134813"/>
            <a:ext cx="5400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3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63500" y="1145670"/>
            <a:ext cx="8136900" cy="577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Topic: Cafe Management System</a:t>
            </a:r>
            <a:endParaRPr sz="32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1)Welcome to our Café Management System, 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2)Your ultimate partner in streamlining café operations and enhancing customer experiences. 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3)Designed for both small coffee shops and larger chains, our platform simplifies order processing, inventory management, and customer engagement—all in one user-friendly interface.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4)With real-time analytics and tailored solutions, we empower you to make informed decisions and boost profitability. It will help you create a vibrant café environment where great service and delicious coffee thrive. 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/>
        </p:nvSpPr>
        <p:spPr>
          <a:xfrm>
            <a:off x="218215" y="126425"/>
            <a:ext cx="53815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268548" y="941428"/>
            <a:ext cx="7432546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FACED BY CAFFES :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Order taking and processing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Inventory management difficulties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data tracking limitations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 generating reports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We are creating a user friendly website using HTML, CSS and JavaScript which will help in easily placing orders online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Its purpose is to manage the caffe management business more efficiently and effectively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630D4-24AA-D063-3787-BB65BE0D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904" y="4144161"/>
            <a:ext cx="4464341" cy="2239862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/>
          <p:nvPr/>
        </p:nvSpPr>
        <p:spPr>
          <a:xfrm>
            <a:off x="90040" y="132484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255050" y="845425"/>
            <a:ext cx="8763115" cy="241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</a:rPr>
              <a:t> 1</a:t>
            </a:r>
            <a:r>
              <a:rPr lang="en-US" sz="1800" b="1" dirty="0">
                <a:solidFill>
                  <a:schemeClr val="dk1"/>
                </a:solidFill>
              </a:rPr>
              <a:t>) Online Ordering </a:t>
            </a:r>
            <a:r>
              <a:rPr lang="en-US" sz="1800" dirty="0">
                <a:solidFill>
                  <a:schemeClr val="dk1"/>
                </a:solidFill>
              </a:rPr>
              <a:t>: Customers can place orders directly from the website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2) POS(Point Of Sale) </a:t>
            </a:r>
            <a:r>
              <a:rPr lang="en-US" sz="1800" dirty="0">
                <a:solidFill>
                  <a:schemeClr val="dk1"/>
                </a:solidFill>
              </a:rPr>
              <a:t>: Efficient order management and payment processing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3) Inventory Management</a:t>
            </a:r>
            <a:r>
              <a:rPr lang="en-US" sz="1800" dirty="0">
                <a:solidFill>
                  <a:schemeClr val="dk1"/>
                </a:solidFill>
              </a:rPr>
              <a:t>: Real time tracking of Stock Levels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4) Customer Relationship Management</a:t>
            </a:r>
            <a:r>
              <a:rPr lang="en-US" sz="1800" dirty="0">
                <a:solidFill>
                  <a:schemeClr val="dk1"/>
                </a:solidFill>
              </a:rPr>
              <a:t>: Customer Data Collection and Analysis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5) Reporting And Analytics</a:t>
            </a:r>
            <a:r>
              <a:rPr lang="en-US" sz="1800" dirty="0">
                <a:solidFill>
                  <a:schemeClr val="dk1"/>
                </a:solidFill>
              </a:rPr>
              <a:t>: Generate detailed reports on sale , revenue, and customer feedback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CBA64-F090-8FAA-FA9E-DF4D86909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244" y="3596570"/>
            <a:ext cx="5215156" cy="2544171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A788AD-B450-D333-19C7-157846216C6B}"/>
              </a:ext>
            </a:extLst>
          </p:cNvPr>
          <p:cNvSpPr txBox="1"/>
          <p:nvPr/>
        </p:nvSpPr>
        <p:spPr>
          <a:xfrm>
            <a:off x="146808" y="14811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Details</a:t>
            </a:r>
            <a:endParaRPr lang="en-US" sz="3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074FD-57E9-DFFA-5C8C-04E247F328CB}"/>
              </a:ext>
            </a:extLst>
          </p:cNvPr>
          <p:cNvSpPr txBox="1"/>
          <p:nvPr/>
        </p:nvSpPr>
        <p:spPr>
          <a:xfrm>
            <a:off x="283129" y="802466"/>
            <a:ext cx="63777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Logo, navigation links (Home , Orders, Feedback , About us).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Content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listings, descriptions, videos,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Contact information and social media links.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CSS Styling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Layout: Use Flexbox or Grid for responsive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Typography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Choose web-safe fonts or integrate Google Fonts.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Colour Scheme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Define a consistent colour palette.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Media queries for mobile compatibility.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Functionality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Content Loading: Use AJAX for fetching course data without reloading the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Validation: Validate user input on forms before submission.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Elements: Dropdowns, modals for product details or add-ons.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485E4-A003-1FE2-7E35-8971A2EE1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7141" y="1062691"/>
            <a:ext cx="1125352" cy="1125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DD888-3AC6-14ED-4F6A-6A2225858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53697" y="2714625"/>
            <a:ext cx="1412240" cy="142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86C548-3854-0BD1-17F2-79B2966EB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37187" y="4669957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80521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/>
        </p:nvSpPr>
        <p:spPr>
          <a:xfrm>
            <a:off x="274597" y="101257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Details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274597" y="879091"/>
            <a:ext cx="8136900" cy="337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1) The Website is divided into 4 sections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2) The Sections are – Home,  About , Orders,  Feedback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3) It consists of a header which will easily help to navigate through the whole website and its components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4) The header also includes a search bar made using the search tag to search for the products in an efficient manner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5) It also consists of a “add to cart” option to view the items selected for order and do payments related to it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6) Here we use BUTTON tags to accept order from the customer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8D325-EAAF-06FA-ED82-8089B585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90" y="4160939"/>
            <a:ext cx="5341126" cy="2319119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26D4-99BE-8D92-B536-B7479A33D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0392" y="16778"/>
            <a:ext cx="5486400" cy="914400"/>
          </a:xfrm>
        </p:spPr>
        <p:txBody>
          <a:bodyPr/>
          <a:lstStyle/>
          <a:p>
            <a:r>
              <a:rPr lang="en-US" sz="2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Highlights(Home Page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A20D3-1D68-DC9B-B96B-220A064C2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51481"/>
            <a:ext cx="9144000" cy="584293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58735-3B48-1B23-5E8C-4FA2C9BA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481"/>
            <a:ext cx="9144000" cy="58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7845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FC75-0DB2-F98E-3CA4-56CAECE8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Highlights(Home Page)</a:t>
            </a:r>
            <a:endParaRPr lang="en-IN"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AB79E-1996-0856-DC49-8186488B2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D018E-8FB9-A6D3-A4CD-661F95F07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8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54551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766</Words>
  <Application>Microsoft Office PowerPoint</Application>
  <PresentationFormat>On-screen Show (4:3)</PresentationFormat>
  <Paragraphs>93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Arial Black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Highlights(Home Page)</vt:lpstr>
      <vt:lpstr>Project Highlights(Home Page)</vt:lpstr>
      <vt:lpstr>Project Highlights(Home Page)</vt:lpstr>
      <vt:lpstr>PowerPoint Presentation</vt:lpstr>
      <vt:lpstr>PowerPoint Presentation</vt:lpstr>
      <vt:lpstr>Project Highlights(Review)</vt:lpstr>
      <vt:lpstr>Project Highlights(About Us)</vt:lpstr>
      <vt:lpstr>Project Highlights(About Us)</vt:lpstr>
      <vt:lpstr>Project Highlights(Login Page)</vt:lpstr>
      <vt:lpstr>Project Highlights(Sign up Page)</vt:lpstr>
      <vt:lpstr>PowerPoint Presentation</vt:lpstr>
      <vt:lpstr>Bonus Features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abc</dc:creator>
  <cp:lastModifiedBy>purusharthaggarwal4@gmail.com</cp:lastModifiedBy>
  <cp:revision>18</cp:revision>
  <dcterms:created xsi:type="dcterms:W3CDTF">2022-12-12T14:14:34Z</dcterms:created>
  <dcterms:modified xsi:type="dcterms:W3CDTF">2024-11-27T10:17:09Z</dcterms:modified>
</cp:coreProperties>
</file>